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8321" autoAdjust="0"/>
  </p:normalViewPr>
  <p:slideViewPr>
    <p:cSldViewPr>
      <p:cViewPr varScale="1">
        <p:scale>
          <a:sx n="100" d="100"/>
          <a:sy n="100" d="100"/>
        </p:scale>
        <p:origin x="-5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1E3A8-4797-4541-8F9E-FE0FAE3A6917}" type="datetimeFigureOut">
              <a:rPr lang="en-GB" smtClean="0"/>
              <a:pPr/>
              <a:t>5/14/20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525B2-BF74-4774-AED8-34CD282503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082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Students write ideas on board</a:t>
            </a:r>
            <a:r>
              <a:rPr lang="en-GB" baseline="0" dirty="0" smtClean="0"/>
              <a:t> – copy down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25B2-BF74-4774-AED8-34CD2825035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667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Comeplete</a:t>
            </a:r>
            <a:r>
              <a:rPr lang="en-GB" dirty="0" smtClean="0"/>
              <a:t> the sheet – feedback and show these as</a:t>
            </a:r>
            <a:r>
              <a:rPr lang="en-GB" baseline="0" dirty="0" smtClean="0"/>
              <a:t> examples…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25B2-BF74-4774-AED8-34CD2825035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7577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 adaptations of SAMS – mark as if Component</a:t>
            </a:r>
            <a:r>
              <a:rPr lang="en-GB" baseline="0" dirty="0" smtClean="0"/>
              <a:t> 1 Sec A question 2b, adapt mark scheme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25B2-BF74-4774-AED8-34CD2825035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7509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Apply to </a:t>
            </a:r>
            <a:r>
              <a:rPr lang="en-GB" dirty="0" err="1" smtClean="0"/>
              <a:t>Trump</a:t>
            </a:r>
            <a:r>
              <a:rPr lang="en-GB" baseline="0" dirty="0" err="1" smtClean="0"/>
              <a:t>quake</a:t>
            </a:r>
            <a:r>
              <a:rPr lang="en-GB" baseline="0" dirty="0" smtClean="0"/>
              <a:t> – use media language and images.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6AB05-F270-432E-BFC6-9297A272B39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7239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25B2-BF74-4774-AED8-34CD2825035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232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D8D1-CFE0-4027-88F3-2BFB28615290}" type="datetimeFigureOut">
              <a:rPr lang="en-GB" smtClean="0"/>
              <a:pPr/>
              <a:t>5/14/20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B5BF-1631-45DF-B147-6EC6FE6548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613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D8D1-CFE0-4027-88F3-2BFB28615290}" type="datetimeFigureOut">
              <a:rPr lang="en-GB" smtClean="0"/>
              <a:pPr/>
              <a:t>5/14/20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B5BF-1631-45DF-B147-6EC6FE6548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074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D8D1-CFE0-4027-88F3-2BFB28615290}" type="datetimeFigureOut">
              <a:rPr lang="en-GB" smtClean="0"/>
              <a:pPr/>
              <a:t>5/14/20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B5BF-1631-45DF-B147-6EC6FE6548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801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D8D1-CFE0-4027-88F3-2BFB28615290}" type="datetimeFigureOut">
              <a:rPr lang="en-GB" smtClean="0"/>
              <a:pPr/>
              <a:t>5/14/20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B5BF-1631-45DF-B147-6EC6FE6548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148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D8D1-CFE0-4027-88F3-2BFB28615290}" type="datetimeFigureOut">
              <a:rPr lang="en-GB" smtClean="0"/>
              <a:pPr/>
              <a:t>5/14/20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B5BF-1631-45DF-B147-6EC6FE6548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594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D8D1-CFE0-4027-88F3-2BFB28615290}" type="datetimeFigureOut">
              <a:rPr lang="en-GB" smtClean="0"/>
              <a:pPr/>
              <a:t>5/14/20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B5BF-1631-45DF-B147-6EC6FE6548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637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D8D1-CFE0-4027-88F3-2BFB28615290}" type="datetimeFigureOut">
              <a:rPr lang="en-GB" smtClean="0"/>
              <a:pPr/>
              <a:t>5/14/20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B5BF-1631-45DF-B147-6EC6FE6548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403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D8D1-CFE0-4027-88F3-2BFB28615290}" type="datetimeFigureOut">
              <a:rPr lang="en-GB" smtClean="0"/>
              <a:pPr/>
              <a:t>5/14/20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B5BF-1631-45DF-B147-6EC6FE6548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517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D8D1-CFE0-4027-88F3-2BFB28615290}" type="datetimeFigureOut">
              <a:rPr lang="en-GB" smtClean="0"/>
              <a:pPr/>
              <a:t>5/14/20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B5BF-1631-45DF-B147-6EC6FE6548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442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D8D1-CFE0-4027-88F3-2BFB28615290}" type="datetimeFigureOut">
              <a:rPr lang="en-GB" smtClean="0"/>
              <a:pPr/>
              <a:t>5/14/20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B5BF-1631-45DF-B147-6EC6FE6548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052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D8D1-CFE0-4027-88F3-2BFB28615290}" type="datetimeFigureOut">
              <a:rPr lang="en-GB" smtClean="0"/>
              <a:pPr/>
              <a:t>5/14/20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B5BF-1631-45DF-B147-6EC6FE6548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828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british and american flag"/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21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5D8D1-CFE0-4027-88F3-2BFB28615290}" type="datetimeFigureOut">
              <a:rPr lang="en-GB" smtClean="0"/>
              <a:pPr/>
              <a:t>5/14/20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6B5BF-1631-45DF-B147-6EC6FE6548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576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Media Representations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dirty="0" smtClean="0"/>
              <a:t>What does this word mean…?</a:t>
            </a:r>
          </a:p>
          <a:p>
            <a:pPr lvl="0"/>
            <a:endParaRPr lang="en-GB" dirty="0"/>
          </a:p>
          <a:p>
            <a:pPr marL="0" lvl="0" indent="0" algn="ctr">
              <a:buNone/>
            </a:pPr>
            <a:r>
              <a:rPr lang="en-GB" sz="6500" dirty="0" smtClean="0">
                <a:latin typeface="Arial Black" panose="020B0A04020102020204" pitchFamily="34" charset="0"/>
              </a:rPr>
              <a:t>Represent </a:t>
            </a:r>
          </a:p>
          <a:p>
            <a:pPr lvl="0"/>
            <a:endParaRPr lang="en-GB" dirty="0"/>
          </a:p>
          <a:p>
            <a:pPr lvl="0"/>
            <a:r>
              <a:rPr lang="en-GB" dirty="0" smtClean="0"/>
              <a:t>Media representations is – the way a specific ‘group’ of society is characterised, depicted,  portrayed in the media.  This includes: gender, age, place and location, ethnicity, issues and nation.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664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Task: Complete the sheet!</a:t>
            </a:r>
            <a:endParaRPr lang="en-GB" sz="3600" dirty="0"/>
          </a:p>
        </p:txBody>
      </p:sp>
      <p:pic>
        <p:nvPicPr>
          <p:cNvPr id="1026" name="Picture 2" descr="Image result for homer simpson and peter griff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32" y="1556792"/>
            <a:ext cx="291502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onald trump newspaper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2382"/>
          <a:stretch/>
        </p:blipFill>
        <p:spPr bwMode="auto">
          <a:xfrm>
            <a:off x="6300191" y="1300755"/>
            <a:ext cx="2632425" cy="335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ater aid adver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3787" r="12283"/>
          <a:stretch/>
        </p:blipFill>
        <p:spPr bwMode="auto">
          <a:xfrm>
            <a:off x="251520" y="4156177"/>
            <a:ext cx="2956334" cy="244070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olmio adve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0912" y="4873300"/>
            <a:ext cx="4078559" cy="18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newspaper front page is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4409" y="1300755"/>
            <a:ext cx="2641241" cy="335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513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5284807"/>
              </p:ext>
            </p:extLst>
          </p:nvPr>
        </p:nvGraphicFramePr>
        <p:xfrm>
          <a:off x="323528" y="260651"/>
          <a:ext cx="8568952" cy="6466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7594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76565498"/>
                    </a:ext>
                  </a:extLst>
                </a:gridCol>
                <a:gridCol w="512135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89483"/>
                    </a:ext>
                  </a:extLst>
                </a:gridCol>
              </a:tblGrid>
              <a:tr h="311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Terminology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Definition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96612758"/>
                  </a:ext>
                </a:extLst>
              </a:tr>
              <a:tr h="6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Connotation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819274709"/>
                  </a:ext>
                </a:extLst>
              </a:tr>
              <a:tr h="6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Stereotype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724124091"/>
                  </a:ext>
                </a:extLst>
              </a:tr>
              <a:tr h="6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Archetype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401678571"/>
                  </a:ext>
                </a:extLst>
              </a:tr>
              <a:tr h="6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Countertype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121377288"/>
                  </a:ext>
                </a:extLst>
              </a:tr>
              <a:tr h="6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Realism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28559629"/>
                  </a:ext>
                </a:extLst>
              </a:tr>
              <a:tr h="6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Myth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29171889"/>
                  </a:ext>
                </a:extLst>
              </a:tr>
              <a:tr h="6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Cultural Stereotyping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Ideas are created about a specific culture or traditional cultural stereotypes are used.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53171845"/>
                  </a:ext>
                </a:extLst>
              </a:tr>
              <a:tr h="888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Mainstream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700905046"/>
                  </a:ext>
                </a:extLst>
              </a:tr>
              <a:tr h="902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Marginalization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853744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221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Media Representations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Label yourself A or B: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Person A: create a mind-map of the stereotypes associated with the British nation.</a:t>
            </a:r>
            <a:endParaRPr lang="en-GB" dirty="0" smtClean="0"/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Person B: create a mind-map of the stereotypes associated with the American nation.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447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Media Representations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Person A: create a </a:t>
            </a:r>
            <a:r>
              <a:rPr lang="en-GB" sz="2800" dirty="0" err="1" smtClean="0">
                <a:solidFill>
                  <a:srgbClr val="0070C0"/>
                </a:solidFill>
              </a:rPr>
              <a:t>mise</a:t>
            </a:r>
            <a:r>
              <a:rPr lang="en-GB" sz="2800" dirty="0" smtClean="0">
                <a:solidFill>
                  <a:srgbClr val="0070C0"/>
                </a:solidFill>
              </a:rPr>
              <a:t>-</a:t>
            </a:r>
            <a:r>
              <a:rPr lang="en-GB" sz="2800" dirty="0" err="1" smtClean="0">
                <a:solidFill>
                  <a:srgbClr val="0070C0"/>
                </a:solidFill>
              </a:rPr>
              <a:t>en</a:t>
            </a:r>
            <a:r>
              <a:rPr lang="en-GB" sz="2800" dirty="0" smtClean="0">
                <a:solidFill>
                  <a:srgbClr val="0070C0"/>
                </a:solidFill>
              </a:rPr>
              <a:t>-scene collage of images that are a visual representation of the British nation.</a:t>
            </a:r>
            <a:endParaRPr lang="en-GB" sz="2800" dirty="0"/>
          </a:p>
          <a:p>
            <a:r>
              <a:rPr lang="en-GB" sz="2800" dirty="0" smtClean="0">
                <a:solidFill>
                  <a:srgbClr val="FF0000"/>
                </a:solidFill>
              </a:rPr>
              <a:t>Person B – create a </a:t>
            </a:r>
            <a:r>
              <a:rPr lang="en-GB" sz="2800" dirty="0" err="1" smtClean="0">
                <a:solidFill>
                  <a:srgbClr val="FF0000"/>
                </a:solidFill>
              </a:rPr>
              <a:t>mise</a:t>
            </a:r>
            <a:r>
              <a:rPr lang="en-GB" sz="2800" dirty="0" smtClean="0">
                <a:solidFill>
                  <a:srgbClr val="FF0000"/>
                </a:solidFill>
              </a:rPr>
              <a:t>-</a:t>
            </a:r>
            <a:r>
              <a:rPr lang="en-GB" sz="2800" dirty="0" err="1" smtClean="0">
                <a:solidFill>
                  <a:srgbClr val="FF0000"/>
                </a:solidFill>
              </a:rPr>
              <a:t>en</a:t>
            </a:r>
            <a:r>
              <a:rPr lang="en-GB" sz="2800" dirty="0" smtClean="0">
                <a:solidFill>
                  <a:srgbClr val="FF0000"/>
                </a:solidFill>
              </a:rPr>
              <a:t>-scene collage of images that are a visual representation of the American nation.</a:t>
            </a:r>
          </a:p>
          <a:p>
            <a:r>
              <a:rPr lang="en-GB" sz="2800" dirty="0" smtClean="0"/>
              <a:t>You will have to use well know assumptions and stereotypes associated with your Nation to help create you collage.  Start by mind-mapping or listing stereotypes.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640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How is nation represented in The Daily Mail newspaper? 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55776" y="1300133"/>
            <a:ext cx="4032448" cy="5126097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29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Representations of America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Alvarado’s Theory of Ethnicity: There are four key way in which race and ethnicity are represented in the Media: </a:t>
            </a:r>
          </a:p>
          <a:p>
            <a:pPr lvl="1"/>
            <a:r>
              <a:rPr lang="en-GB" dirty="0"/>
              <a:t>Exotic</a:t>
            </a:r>
          </a:p>
          <a:p>
            <a:pPr lvl="1"/>
            <a:r>
              <a:rPr lang="en-GB" dirty="0"/>
              <a:t>Dangerous </a:t>
            </a:r>
          </a:p>
          <a:p>
            <a:pPr lvl="1"/>
            <a:r>
              <a:rPr lang="en-GB" dirty="0"/>
              <a:t>Humorous</a:t>
            </a:r>
          </a:p>
          <a:p>
            <a:pPr lvl="1"/>
            <a:r>
              <a:rPr lang="en-GB" dirty="0"/>
              <a:t>Pitied.</a:t>
            </a:r>
          </a:p>
          <a:p>
            <a:endParaRPr lang="en-GB" sz="2800" dirty="0" smtClean="0"/>
          </a:p>
          <a:p>
            <a:r>
              <a:rPr lang="en-GB" sz="2800" dirty="0" smtClean="0"/>
              <a:t>Write a paragraph:</a:t>
            </a:r>
          </a:p>
          <a:p>
            <a:r>
              <a:rPr lang="en-GB" sz="2800" i="1" dirty="0" smtClean="0"/>
              <a:t>America is represented as (exotic) according to Alvarado’s theory, this is signified by…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55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How is nation represented in The Daily Mail newspaper? 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055" t="23781" r="20557" b="52101"/>
          <a:stretch/>
        </p:blipFill>
        <p:spPr>
          <a:xfrm>
            <a:off x="323528" y="1556792"/>
            <a:ext cx="8496944" cy="324036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46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338</Words>
  <Application>Microsoft Macintosh PowerPoint</Application>
  <PresentationFormat>On-screen Show (4:3)</PresentationFormat>
  <Paragraphs>62</Paragraphs>
  <Slides>8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Media Representations</vt:lpstr>
      <vt:lpstr>Task: Complete the sheet!</vt:lpstr>
      <vt:lpstr>Slide 3</vt:lpstr>
      <vt:lpstr>Media Representations</vt:lpstr>
      <vt:lpstr>Media Representations</vt:lpstr>
      <vt:lpstr>How is nation represented in The Daily Mail newspaper? </vt:lpstr>
      <vt:lpstr>Representations of America</vt:lpstr>
      <vt:lpstr>How is nation represented in The Daily Mail newspaper? </vt:lpstr>
    </vt:vector>
  </TitlesOfParts>
  <Company>Brineleas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Representations</dc:title>
  <dc:creator>Lizzie.Kavanagh</dc:creator>
  <cp:lastModifiedBy>Marco Baroni</cp:lastModifiedBy>
  <cp:revision>13</cp:revision>
  <dcterms:created xsi:type="dcterms:W3CDTF">2020-05-14T09:08:50Z</dcterms:created>
  <dcterms:modified xsi:type="dcterms:W3CDTF">2020-05-14T09:12:53Z</dcterms:modified>
</cp:coreProperties>
</file>